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9BE3B-49F5-4291-AB69-175DBDFBAE80}" type="datetimeFigureOut">
              <a:rPr lang="it-IT" smtClean="0"/>
              <a:t>07/10/2015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49B37-6928-4490-9B6F-36BDBA5CB9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37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49B37-6928-4490-9B6F-36BDBA5CB97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61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AD6B-A8FF-4CB0-AB2C-522AE0834718}" type="datetime1">
              <a:rPr lang="it-IT" smtClean="0"/>
              <a:t>07/10/2015</a:t>
            </a:fld>
            <a:endParaRPr lang="it-I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D1B-41ED-4DC7-9982-B20D96C107F6}" type="datetime1">
              <a:rPr lang="it-IT" smtClean="0"/>
              <a:t>07/10/2015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14-CA4C-4295-9674-C49A127EBF4A}" type="datetime1">
              <a:rPr lang="it-IT" smtClean="0"/>
              <a:t>07/10/2015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AD6B-A8FF-4CB0-AB2C-522AE0834718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74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5C64FA-2684-474D-89C2-F53FD2AE9B89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9592" y="162000"/>
            <a:ext cx="7680960" cy="530696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cxnSp>
        <p:nvCxnSpPr>
          <p:cNvPr id="3" name="Connettore 1 2"/>
          <p:cNvCxnSpPr/>
          <p:nvPr userDrawn="1"/>
        </p:nvCxnSpPr>
        <p:spPr>
          <a:xfrm>
            <a:off x="899592" y="836712"/>
            <a:ext cx="78488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ntonino.teresi\Desktop\seda\Immagin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6818" cy="81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 dirty="0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0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B8C9-7971-45C4-94A9-2FBF80CAEA04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3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F363C6-D3DC-44C3-9A39-95CE96C0C838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7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E2EC65-C20C-4899-80B1-625642CA2E0A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14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C065-7714-403F-BA22-767F6B604B08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47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056D-C673-443C-B9C1-7E07BCD8E6F4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52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938A773-707F-412A-95E1-9EE9E38AF22C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4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5C64FA-2684-474D-89C2-F53FD2AE9B89}" type="datetime1">
              <a:rPr lang="it-IT" smtClean="0"/>
              <a:t>07/10/2015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9592" y="162000"/>
            <a:ext cx="7680960" cy="530696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cxnSp>
        <p:nvCxnSpPr>
          <p:cNvPr id="3" name="Connettore 1 2"/>
          <p:cNvCxnSpPr/>
          <p:nvPr userDrawn="1"/>
        </p:nvCxnSpPr>
        <p:spPr>
          <a:xfrm>
            <a:off x="899592" y="836712"/>
            <a:ext cx="78488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ntonino.teresi\Desktop\seda\Immagin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6818" cy="81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CE1663-270E-4C42-804B-4585A8F9A04E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32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9D1B-41ED-4DC7-9982-B20D96C107F6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35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5A14-CA4C-4295-9674-C49A127EBF4A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71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B8C9-7971-45C4-94A9-2FBF80CAEA04}" type="datetime1">
              <a:rPr lang="it-IT" smtClean="0"/>
              <a:t>07/10/2015</a:t>
            </a:fld>
            <a:endParaRPr lang="it-I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F363C6-D3DC-44C3-9A39-95CE96C0C838}" type="datetime1">
              <a:rPr lang="it-IT" smtClean="0"/>
              <a:t>07/10/2015</a:t>
            </a:fld>
            <a:endParaRPr lang="it-IT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E2EC65-C20C-4899-80B1-625642CA2E0A}" type="datetime1">
              <a:rPr lang="it-IT" smtClean="0"/>
              <a:t>07/10/2015</a:t>
            </a:fld>
            <a:endParaRPr lang="it-IT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0C065-7714-403F-BA22-767F6B604B08}" type="datetime1">
              <a:rPr lang="it-IT" smtClean="0"/>
              <a:t>07/10/2015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056D-C673-443C-B9C1-7E07BCD8E6F4}" type="datetime1">
              <a:rPr lang="it-IT" smtClean="0"/>
              <a:t>07/10/2015</a:t>
            </a:fld>
            <a:endParaRPr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938A773-707F-412A-95E1-9EE9E38AF22C}" type="datetime1">
              <a:rPr lang="it-IT" smtClean="0"/>
              <a:t>07/10/2015</a:t>
            </a:fld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CE1663-270E-4C42-804B-4585A8F9A04E}" type="datetime1">
              <a:rPr lang="it-IT" smtClean="0"/>
              <a:t>07/10/2015</a:t>
            </a:fld>
            <a:endParaRPr lang="it-I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75B5318-864C-49AE-BBBC-64E12C53DE2E}" type="datetime1">
              <a:rPr lang="it-IT" smtClean="0"/>
              <a:t>07/10/2015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75B5318-864C-49AE-BBBC-64E12C53DE2E}" type="datetime1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07/10/2015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>
                <a:solidFill>
                  <a:srgbClr val="000000">
                    <a:alpha val="65000"/>
                  </a:srgbClr>
                </a:solidFill>
              </a:rPr>
              <a:pPr/>
              <a:t>‹N›</a:t>
            </a:fld>
            <a:endParaRPr lang="it-IT">
              <a:solidFill>
                <a:srgbClr val="000000">
                  <a:alpha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2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5496" y="3717032"/>
            <a:ext cx="3744416" cy="18048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it-IT" sz="2100" b="1" dirty="0" err="1">
                <a:solidFill>
                  <a:schemeClr val="bg1"/>
                </a:solidFill>
              </a:rPr>
              <a:t>May</a:t>
            </a:r>
            <a:r>
              <a:rPr lang="it-IT" sz="2100" b="1" dirty="0">
                <a:solidFill>
                  <a:schemeClr val="bg1"/>
                </a:solidFill>
              </a:rPr>
              <a:t> 10 </a:t>
            </a:r>
            <a:r>
              <a:rPr lang="it-IT" sz="2100" b="1" baseline="30000" dirty="0" err="1">
                <a:solidFill>
                  <a:schemeClr val="bg1"/>
                </a:solidFill>
              </a:rPr>
              <a:t>th</a:t>
            </a:r>
            <a:r>
              <a:rPr lang="it-IT" sz="2100" b="1" baseline="30000" dirty="0">
                <a:solidFill>
                  <a:schemeClr val="bg1"/>
                </a:solidFill>
              </a:rPr>
              <a:t> </a:t>
            </a:r>
            <a:r>
              <a:rPr lang="it-IT" sz="2100" b="1" dirty="0">
                <a:solidFill>
                  <a:schemeClr val="bg1"/>
                </a:solidFill>
              </a:rPr>
              <a:t> - 11 </a:t>
            </a:r>
            <a:r>
              <a:rPr lang="it-IT" sz="2100" b="1" baseline="30000" dirty="0" err="1">
                <a:solidFill>
                  <a:schemeClr val="bg1"/>
                </a:solidFill>
              </a:rPr>
              <a:t>th</a:t>
            </a:r>
            <a:r>
              <a:rPr lang="it-IT" sz="2100" b="1" baseline="30000" dirty="0">
                <a:solidFill>
                  <a:schemeClr val="bg1"/>
                </a:solidFill>
              </a:rPr>
              <a:t> </a:t>
            </a:r>
            <a:r>
              <a:rPr lang="it-IT" sz="2100" b="1" dirty="0">
                <a:solidFill>
                  <a:schemeClr val="bg1"/>
                </a:solidFill>
              </a:rPr>
              <a:t>, Rome, Italy </a:t>
            </a:r>
          </a:p>
          <a:p>
            <a:pPr algn="ctr"/>
            <a:r>
              <a:rPr lang="it-IT" sz="4200" b="1" dirty="0">
                <a:solidFill>
                  <a:schemeClr val="bg1"/>
                </a:solidFill>
              </a:rPr>
              <a:t>SEDA 2016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 V </a:t>
            </a:r>
            <a:r>
              <a:rPr lang="it-IT" sz="1600" b="1" baseline="30000" dirty="0" err="1">
                <a:solidFill>
                  <a:schemeClr val="bg1"/>
                </a:solidFill>
              </a:rPr>
              <a:t>th</a:t>
            </a:r>
            <a:r>
              <a:rPr lang="en-US" sz="1600" b="1" dirty="0">
                <a:solidFill>
                  <a:schemeClr val="bg1"/>
                </a:solidFill>
              </a:rPr>
              <a:t> International Conference on     Software Engineering for  Security &amp; Defense Applications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716016" y="3779748"/>
            <a:ext cx="3672408" cy="461665"/>
          </a:xfrm>
          <a:prstGeom prst="rect">
            <a:avLst/>
          </a:prstGeom>
          <a:solidFill>
            <a:schemeClr val="tx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TOPIC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029" name="Picture 5" descr="E: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6" y="113134"/>
            <a:ext cx="2110500" cy="21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antonino.teresi\Desktop\seda\dssea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149" y="76022"/>
            <a:ext cx="13525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1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627784" y="2684122"/>
            <a:ext cx="3744416" cy="743048"/>
          </a:xfrm>
          <a:prstGeom prst="rect">
            <a:avLst/>
          </a:prstGeom>
          <a:solidFill>
            <a:schemeClr val="tx1">
              <a:alpha val="26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it-IT" sz="2100" b="1" dirty="0" smtClean="0">
                <a:solidFill>
                  <a:srgbClr val="FFFFFF"/>
                </a:solidFill>
              </a:rPr>
              <a:t>SPOKESMAN</a:t>
            </a:r>
          </a:p>
          <a:p>
            <a:pPr algn="ctr"/>
            <a:r>
              <a:rPr lang="it-IT" sz="2100" b="1" dirty="0" smtClean="0">
                <a:solidFill>
                  <a:srgbClr val="FFFFFF"/>
                </a:solidFill>
              </a:rPr>
              <a:t>P.O.C.</a:t>
            </a:r>
            <a:endParaRPr lang="en-US" sz="1600" b="1" dirty="0">
              <a:solidFill>
                <a:srgbClr val="FFFFFF"/>
              </a:solidFill>
            </a:endParaRPr>
          </a:p>
        </p:txBody>
      </p:sp>
      <p:pic>
        <p:nvPicPr>
          <p:cNvPr id="1029" name="Picture 5" descr="E: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6" y="113134"/>
            <a:ext cx="2110500" cy="21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30</Words>
  <Application>Microsoft Office PowerPoint</Application>
  <PresentationFormat>Presentazione su schermo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Mylar</vt:lpstr>
      <vt:lpstr>1_Mylar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TERESI, Mar.Ca. Antonino</dc:creator>
  <cp:lastModifiedBy>TERESI, Mar.Ca. Antonino</cp:lastModifiedBy>
  <cp:revision>6</cp:revision>
  <dcterms:created xsi:type="dcterms:W3CDTF">2015-10-07T08:54:39Z</dcterms:created>
  <dcterms:modified xsi:type="dcterms:W3CDTF">2015-10-07T09:41:50Z</dcterms:modified>
</cp:coreProperties>
</file>